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B5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71" d="100"/>
          <a:sy n="71" d="100"/>
        </p:scale>
        <p:origin x="106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781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500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278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790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147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587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565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40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370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610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369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A808F-E2A3-4B9A-82FB-2D0DE50044D7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824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6" name="TextBox 5"/>
          <p:cNvSpPr txBox="1"/>
          <p:nvPr/>
        </p:nvSpPr>
        <p:spPr>
          <a:xfrm>
            <a:off x="1207132" y="215891"/>
            <a:ext cx="688799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奇異恩典</a:t>
            </a:r>
            <a:endParaRPr lang="en-US" altLang="zh-CN" sz="48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ctr"/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Amazing Grace! How Sweet the Sound</a:t>
            </a:r>
            <a:endParaRPr lang="en-US" sz="32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01262" y="1919574"/>
            <a:ext cx="7347575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奇異恩典，何等甘甜，我罪已得赦免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Amazing grace! How sweet the sound</a:t>
            </a: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That saved a wretch like me</a:t>
            </a:r>
          </a:p>
          <a:p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前我失喪，今被尋回，瞎眼今得看見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I once was lost but now am found</a:t>
            </a: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Was blind but now I see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1/5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227" y="30055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75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679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4" name="TextBox 3"/>
          <p:cNvSpPr txBox="1"/>
          <p:nvPr/>
        </p:nvSpPr>
        <p:spPr>
          <a:xfrm>
            <a:off x="1301262" y="1919574"/>
            <a:ext cx="7347575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如此恩典，使我敬畏，使我心得安慰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‘Twas</a:t>
            </a:r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grace that taught my heart to fear</a:t>
            </a: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And grace my fears relieved</a:t>
            </a:r>
          </a:p>
          <a:p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初信之時，我蒙恩惠，真是何等寶貴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How precious did that grace appear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The hour I first believed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/5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227" y="30055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75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723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4" name="TextBox 3"/>
          <p:cNvSpPr txBox="1"/>
          <p:nvPr/>
        </p:nvSpPr>
        <p:spPr>
          <a:xfrm>
            <a:off x="1301262" y="1919574"/>
            <a:ext cx="7347575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救主應許，愛我真切，使我今得盼望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The Lord has promised good to me</a:t>
            </a: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His word my hope secures</a:t>
            </a:r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主是盾牌，是我產業，是我生命保障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He will my shield and portion be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As long as life endures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3/5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227" y="30055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75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0655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4" name="TextBox 3"/>
          <p:cNvSpPr txBox="1"/>
          <p:nvPr/>
        </p:nvSpPr>
        <p:spPr>
          <a:xfrm>
            <a:off x="1301262" y="1919574"/>
            <a:ext cx="7347575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歷經艱險，勞苦奔走，我今來到主前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Through many dangers, toils, and snares</a:t>
            </a: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I have already come</a:t>
            </a:r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全靠主恩，扶持保佑，恩典帶進永久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‘Tis</a:t>
            </a:r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grace hath brought me safe thus far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And grace will lead me home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4/5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227" y="30055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75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248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4" name="TextBox 3"/>
          <p:cNvSpPr txBox="1"/>
          <p:nvPr/>
        </p:nvSpPr>
        <p:spPr>
          <a:xfrm>
            <a:off x="1301262" y="1919574"/>
            <a:ext cx="7347575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住在天家，千萬年世，如日無限光亮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When we’ve been there then thousand years</a:t>
            </a: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Bright shining as the sun</a:t>
            </a:r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時時頌贊，永不止息，仍像凱歌初唱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We’ve no less days to sing God’s praise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Than when we’d first begun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5/5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227" y="30055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75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930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</TotalTime>
  <Words>309</Words>
  <Application>Microsoft Office PowerPoint</Application>
  <PresentationFormat>On-screen Show (4:3)</PresentationFormat>
  <Paragraphs>47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KaiTi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Dayu Lv</dc:creator>
  <cp:lastModifiedBy>Dayu Lv</cp:lastModifiedBy>
  <cp:revision>22</cp:revision>
  <dcterms:created xsi:type="dcterms:W3CDTF">2015-07-04T02:57:31Z</dcterms:created>
  <dcterms:modified xsi:type="dcterms:W3CDTF">2015-10-11T04:54:39Z</dcterms:modified>
</cp:coreProperties>
</file>