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祢是我藏身處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Are My Hiding Place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483" y="1792256"/>
            <a:ext cx="83775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祢是我藏身處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are my hiding place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祢曾救贖了我使我心充滿詩歌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always fill my heart with songs of deliverance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當我感到懼怕時，我願投靠祢，我願投靠祢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Whenever I am afraid, I will trust in You, I will trust in You.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倚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靠主賜我力量，使軟弱變剛強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the weak say, “I am strong in the strength of the Lord’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521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112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21</cp:revision>
  <dcterms:created xsi:type="dcterms:W3CDTF">2015-07-04T02:57:31Z</dcterms:created>
  <dcterms:modified xsi:type="dcterms:W3CDTF">2016-08-26T03:58:20Z</dcterms:modified>
</cp:coreProperties>
</file>