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3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我愛傳講主福音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Love to Tell the Story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37452" y="1792256"/>
            <a:ext cx="63253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我愛傳講主福音，傳講天上妙事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love to tell the </a:t>
            </a: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story 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of </a:t>
            </a: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unseen things 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above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傳講耶穌愛罪人，傳講祂為人死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Of Jesus and His glory, of Jesus and His love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我愛傳講主福音，福音是神大能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love to tell the story because I know ‘tis true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能救罪人免沉淪，能叫死人得生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It satisfies my longings as nothing else can do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1/8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465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我愛傳講主福音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love to tell the story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傳講老舊的福音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‘Twill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be my theme in glory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傳講耶穌愛罪人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To tell the old, old story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傳講耶穌救恩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Of Jesus and His love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2/8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465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1438835" y="1260796"/>
            <a:ext cx="69879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我愛傳講主福音，福音美妙清新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love to tell the story, more wonderful it seems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勝過一切的珍品，勝過所有黃金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 all the golden fancies of all our golden dreams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我愛傳講主福音，向人不斷傳講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love to tell the story. It did so much for me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福音使我得生命，使我心靈歡暢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And that is just the reason I tell it now to Thee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3/8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465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5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我愛傳講主福音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love to tell the story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傳講老舊的福音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‘Twill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be my theme in glory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傳講耶穌愛罪人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To tell the old, old story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傳講耶穌救恩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Of Jesus and His love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4/8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465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48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1183341" y="1260796"/>
            <a:ext cx="72434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我愛傳講主福音，越傳越覺甘甜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love to tell the story </a:t>
            </a:r>
            <a:r>
              <a:rPr lang="en-US" altLang="zh-CN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‘Tis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pleasant to repeat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每逢對人來講論，愈講愈覺新鮮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What seems, each time I tell it, more wonderfully sweet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我愛傳講主福音，传讲救恩信息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love to tell the story, for some have never heard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尚有人從未聽聞，真神救人故事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The message of salvation from God’s own holy word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5/8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465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988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我愛傳講主福音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love to tell the story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傳講老舊的福音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‘Twill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be my theme in glory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傳講耶穌愛罪人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To tell the old, old story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傳講耶穌救恩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Of Jesus and His love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6/8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465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213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1223682" y="1260796"/>
            <a:ext cx="720310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我愛傳講主福音，有人雖常聽聞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love to tell the story, for those who know it best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但仍饑渴願多聽，像那未聽之人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Seem hungering and thirsting to hear it like the rest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一日我必唱新歌，在那榮耀天庭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And when in scenes of glory I sing the new, new song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新歌仍是我一生所愛老舊福音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‘Twill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be the old, old story, that I have loved so long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7/8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465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46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我愛傳講主福音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love to tell the story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傳講老舊的福音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‘Twill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be my theme in glory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傳講耶穌愛罪人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To tell the old, old story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傳講耶穌救恩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Of Jesus and His love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8/8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465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974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643</Words>
  <Application>Microsoft Office PowerPoint</Application>
  <PresentationFormat>On-screen Show (4:3)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22</cp:revision>
  <dcterms:created xsi:type="dcterms:W3CDTF">2015-07-04T02:57:31Z</dcterms:created>
  <dcterms:modified xsi:type="dcterms:W3CDTF">2015-10-05T03:00:52Z</dcterms:modified>
</cp:coreProperties>
</file>