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救世主凡事引導我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the Way My Savior Leads Me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救世主凡事引導我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the way my Savior leads me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我何需別有所求？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What have I to ask beside?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主愛憐我何用多疑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Can I doubt His tender mercy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我一生蒙主眷佑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Who through life has been my guide?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406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173900" y="534655"/>
            <a:ext cx="5983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今因信，享天上平安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Heavenly peace, divinest comfort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蒙安慰何等喜樂！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Here by faith in Him to dwell!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我深知，無論遇何事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I know, what ever befall me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主必為我安排妥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doeth all things well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我深知，無論遇何事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I know, what ever befall me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主必為我安排妥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doeth all things well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救世主凡事引導我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the way my Savior leads me</a:t>
            </a: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崎嶇路安然走過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Cheers each winding path I tread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遇試煉主賜恩相助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Gives me grace for every trial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生命糧日日賜我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Feeds me with the living bread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214241" y="615338"/>
            <a:ext cx="5983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我步履雖困倦無力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Though my weary steps may falter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我心靈雖渴難名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my soul athirst may be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但我見靈磐現我前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Gushing from the Rock before me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快樂泉源湧不停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Lo! A spring of joy I see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但我見靈磐現我前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Gushing from the Rock before me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快樂泉源湧不停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Lo! A spring of joy I see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救世主凡事引導我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the way my Savior leads me</a:t>
            </a: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主慈愛何等豐富！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 the fullness of His love!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主應許在天父家裡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Perfect rest to me is promised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為我備安樂住處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my Father’s house above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6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214241" y="615338"/>
            <a:ext cx="59839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到那日我復活變化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When my spirit, clothed immortal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如展翼飛光明所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Wings its flight to realms of day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千萬年我仍要歌唱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my song through endless ages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耶穌凡事引導我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led me all the way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千萬年我仍要歌唱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This my song through endless ages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耶穌凡事引導我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Jesus led me all the way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14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447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25</cp:revision>
  <dcterms:created xsi:type="dcterms:W3CDTF">2015-07-04T02:57:31Z</dcterms:created>
  <dcterms:modified xsi:type="dcterms:W3CDTF">2016-09-16T01:59:50Z</dcterms:modified>
</cp:coreProperties>
</file>