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B5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71" d="100"/>
          <a:sy n="71" d="100"/>
        </p:scale>
        <p:origin x="34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781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500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78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790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147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58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65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40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370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61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69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A808F-E2A3-4B9A-82FB-2D0DE50044D7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24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6" name="TextBox 5"/>
          <p:cNvSpPr txBox="1"/>
          <p:nvPr/>
        </p:nvSpPr>
        <p:spPr>
          <a:xfrm>
            <a:off x="1301262" y="215891"/>
            <a:ext cx="65794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快樂家庭</a:t>
            </a:r>
            <a:endParaRPr lang="en-US" altLang="zh-CN" sz="48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Happy the Home When God Is There</a:t>
            </a:r>
            <a:endParaRPr lang="en-US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23469" y="1792256"/>
            <a:ext cx="632536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全能真神萬福恩源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Happy the home when God is there</a:t>
            </a: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求使我心常讚美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And love fills everyone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主賜恩典湧流不斷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When with united work and prayer</a:t>
            </a:r>
            <a:endParaRPr lang="en-US" altLang="zh-CN" sz="2400" dirty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應當頌揚主恩惠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The Master’s will is done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1/4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227" y="30055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382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679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2442841" y="1260796"/>
            <a:ext cx="59839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求主教我歌唱不停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Happy the home where God’s strong love</a:t>
            </a: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如天使歌頌在天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Is starting to appear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主的恩典無窮無盡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Where all the children hear His fame</a:t>
            </a:r>
          </a:p>
          <a:p>
            <a:r>
              <a:rPr lang="zh-CN" alt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永遠穩定永不變</a:t>
            </a:r>
            <a:endParaRPr lang="en-US" altLang="zh-CN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And parents hold Him dear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2/4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227" y="30055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382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723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2442841" y="1260796"/>
            <a:ext cx="59839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我願紀念救主宏恩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Happy the home where prayer is heard</a:t>
            </a: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因祂賜福到如今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And praise is everywhere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更求恩主引我前程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Where parents love the sacred Word</a:t>
            </a:r>
          </a:p>
          <a:p>
            <a:r>
              <a:rPr lang="zh-CN" alt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使我安然到天庭</a:t>
            </a:r>
            <a:endParaRPr lang="en-US" altLang="zh-CN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And its true wisdom share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3/4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227" y="30055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382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655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2442841" y="1260796"/>
            <a:ext cx="59839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我曾漂流迷失正路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Lord, let us in our homes agree</a:t>
            </a: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主用大愛尋找我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This blessed peace to gain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為救我命寶血流出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Unite our hearts in love to Thee</a:t>
            </a:r>
          </a:p>
          <a:p>
            <a:r>
              <a:rPr lang="zh-CN" alt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賜我平安與快樂</a:t>
            </a:r>
            <a:endParaRPr lang="en-US" altLang="zh-CN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And love to all will reign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4/4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227" y="30055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382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248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</TotalTime>
  <Words>232</Words>
  <Application>Microsoft Office PowerPoint</Application>
  <PresentationFormat>On-screen Show (4:3)</PresentationFormat>
  <Paragraphs>42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KaiTi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Dayu Lv</dc:creator>
  <cp:lastModifiedBy>Dayu Lv</cp:lastModifiedBy>
  <cp:revision>21</cp:revision>
  <dcterms:created xsi:type="dcterms:W3CDTF">2015-07-04T02:57:31Z</dcterms:created>
  <dcterms:modified xsi:type="dcterms:W3CDTF">2015-10-05T03:00:02Z</dcterms:modified>
</cp:coreProperties>
</file>