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使我復興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Revive Us Again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335" y="1792256"/>
            <a:ext cx="70935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讚美我天父，因祂如此愛世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praise Thee, O God, for the Son of Thy love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願意差遣獨生子為罪人受死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Jesus who died and is now gone above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哈利路亞，榮耀歸主！哈利路亞，阿門！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Hallelujah, amen!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哈利路亞，榮耀歸主！使我得復興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Revive us again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370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156447" y="1260796"/>
            <a:ext cx="7270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讚美保惠師，奉主差遣降臨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praise Thee, O God, for Thy Spirit of light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特為開導並照亮又感化我心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Who has shown us our Savior and banished our night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哈利路亞，榮耀歸主！哈利路亞，阿門！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Hallelujah, amen!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哈利路亞，榮耀歸主！使我得復興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Revive us again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156447" y="1260796"/>
            <a:ext cx="7270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讚美主耶穌，今坐天父右邊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glory and praise to the Lamb that was slain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我今靠主的功勞罪愆得赦免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Who has taken our sins and has cleansed every stain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哈利路亞，榮耀歸主！哈利路亞，阿門！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Hallelujah, amen!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哈利路亞，榮耀歸主！使我得復興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Revive us again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156447" y="1260796"/>
            <a:ext cx="7270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求主來復興，慈愛充滿我心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Revive us again fill each heart with Thy love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聖靈火重燃我靈使我得復興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May each soul be rekindled with fire from above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哈利路亞，榮耀歸主！哈利路亞，阿門！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Hallelujah, amen!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哈利路亞，榮耀歸主！使我得復興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Hallelujah, Thine the glory! Revive us again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398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2016-09-15T23:26:26Z</dcterms:modified>
</cp:coreProperties>
</file>