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我一切苦楚，要告訴耶穌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 all of my trials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我不能獨自擔當重負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cannot bear these burdens alone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我在患難中主親手攙扶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my distress He kindly will help me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屬主的兒女主常看顧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always loves and cares for His own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69" y="186867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[1]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我不能獨自擔當重負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cannot bear my burdens alone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 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惟有主耶穌，祂能幫助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can help me, Jesus alone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2323469" y="125437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我一切難處，要告訴耶穌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 all of my troubles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祂是我良友慈愛溫柔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is a kind, compassionate friend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我若向祂求，祂必定拯救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If I but ask Him, He will deliver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主解決難處，主解我憂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Make of my troubles quickly an end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269" y="133079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[2]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我不能獨自擔當重負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cannot bear my burdens alone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 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惟有主耶穌，祂能幫助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can help me, Jesus alone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6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2323469" y="125437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當試探來臨，我需要救主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Tempted and tried, I need a great Savior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祂能幫助我擔當重負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One who can help my burdens to bear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我要告訴主，要告訴耶穌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Jesus, I must tell Jesus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惟有主耶穌看顧保護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all my cares and sorrows will share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269" y="133079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[3]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6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我不能獨自擔當重負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cannot bear my burdens alone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 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惟有主耶穌，祂能幫助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can help me, Jesus alone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1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2323469" y="125437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黑暗的世界，罪惡極深重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how the world of evil allures me!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我心靈脆弱不能勝過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how my heart is tempted to sin!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我要告訴主，祂能幫助我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Jesus, and He will help me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得勝世上的一切惡魔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 the world the victory to win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269" y="133079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[4]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6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我不能獨自擔當重負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cannot bear my burdens alone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要告訴耶穌！要告訴耶穌！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must tell Jesus! I must tell Jesus!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惟有主耶穌，祂能幫助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can help me, Jesus alone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1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624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24</cp:revision>
  <dcterms:created xsi:type="dcterms:W3CDTF">2015-07-04T02:57:31Z</dcterms:created>
  <dcterms:modified xsi:type="dcterms:W3CDTF">2017-01-19T17:02:19Z</dcterms:modified>
</cp:coreProperties>
</file>