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祷告良辰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Sweet Hour of Prayer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1792256"/>
            <a:ext cx="6325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禱告良辰，禱告良辰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Sweet Hour of prayer, sweet hour of prayer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使我離開世事操心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That calls me from a world of care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引我到父施恩座前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bids me at my Father’s throne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將我心願向父說明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Make all my wants and wishes known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320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每逢痛苦憂愁之時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 seasons of distress and grief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我靈在主前得安息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My soul has often found relief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試探網羅得以脫離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oft escaped the tempter’s snare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我惟靠此禱告良辰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By thy return, sweet hour of prayer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禱告良辰，禱告良辰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Sweet Hour of prayer, sweet hour of prayer</a:t>
            </a: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如有雙翼向主飛升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Thy wings shall my petition bear</a:t>
            </a:r>
            <a:endParaRPr lang="en-US" altLang="zh-CN" sz="24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將我請求向主稟陳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To Him whose truth and faithfulness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主應我求主愛永恆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Engage the waiting soul to bless</a:t>
            </a:r>
            <a:endParaRPr lang="en-US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主既願我常見主面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since He bids me seek His face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信靠祂的真理恩言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Believe His Word, and trust His grace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我便卸去一切重擔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I’ll cast on Him my every care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安靜等候禱告良辰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wait for thee, sweet hour of prayer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48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259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22</cp:revision>
  <dcterms:created xsi:type="dcterms:W3CDTF">2015-07-04T02:57:31Z</dcterms:created>
  <dcterms:modified xsi:type="dcterms:W3CDTF">2016-08-26T04:08:12Z</dcterms:modified>
</cp:coreProperties>
</file>