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我已經決定要跟隨耶穌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Have Decided to Follow Jesus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46" y="1868677"/>
            <a:ext cx="6325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我已經決定，要跟隨耶穌</a:t>
            </a:r>
            <a:r>
              <a:rPr lang="zh-CN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(x3)</a:t>
            </a:r>
            <a:endParaRPr lang="en-US" altLang="zh-CN" sz="3200" dirty="0" smtClean="0">
              <a:solidFill>
                <a:schemeClr val="bg1"/>
              </a:solidFill>
              <a:latin typeface="Arial" panose="020B0604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have decided to follow Jesus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永不回頭，永不回頭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turning back, no turning back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296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69" y="186867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[1]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66323" y="1623866"/>
            <a:ext cx="5983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雖無人同走，我仍要跟隨 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(x3)</a:t>
            </a:r>
          </a:p>
          <a:p>
            <a:pPr lvl="0"/>
            <a:r>
              <a:rPr lang="en-US" altLang="zh-CN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no one join me, still I will follow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永不回頭，永不回頭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turning back, no turning back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269" y="1720760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[2]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66323" y="1623866"/>
            <a:ext cx="5983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十架在前面，世界在背後 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(x3)</a:t>
            </a: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world behind me, the cross before me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永不回頭，永不回頭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turning back, no turning back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269" y="1693866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[3]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38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144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2017-01-19T16:46:45Z</dcterms:modified>
</cp:coreProperties>
</file>