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to God for My Redeemer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感謝神賜我救贖主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to God for my Redeemer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感謝神豐富預備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all Thou dost provide!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神過去的同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times now but a memory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神主在我旁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Jesus by my side!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69" y="1868677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[1]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感謝神賜溫暖春天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pleasant balmy spring-time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感謝神淒涼秋景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dark and dreary fall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感謝神抹乾我眼淚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tears by now forgotten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感謝神賜我安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寧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peace within my soul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感謝神禱告蒙應允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prayers that Thou hast answered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神未蒙垂聽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what Thou dost deny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感謝神我曾經風暴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storms that I have weathered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感謝神豐富供應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all Thou dost supply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951" y="1314584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[2]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感謝神賜我苦與樂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pain and thanks for pleasure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在絕望中得安寧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comfort in despair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感謝神賜無限恩典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grace that none can measure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感謝神無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比慈愛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love beyond compare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感謝神賜路旁玫瑰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roses by the wayside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感謝神玫瑰有刺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thorns their stems contain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感謝神賜家庭溫暖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home and thanks for fireside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感謝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神有福盼望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hope that sweet refrain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7951" y="1314584"/>
            <a:ext cx="586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[3]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感謝神賜喜樂憂愁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joy and thanks for sorrow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屬天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平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heavenly peace with Thee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感謝神賜明天盼望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for hope in the tomorrow</a:t>
            </a:r>
          </a:p>
          <a:p>
            <a:r>
              <a:rPr lang="zh-CN" altLang="en-US" sz="32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要感謝直</a:t>
            </a:r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到永遠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Thanks through all eternity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9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352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26</cp:revision>
  <dcterms:created xsi:type="dcterms:W3CDTF">2015-07-04T02:57:31Z</dcterms:created>
  <dcterms:modified xsi:type="dcterms:W3CDTF">2017-07-13T18:15:37Z</dcterms:modified>
</cp:coreProperties>
</file>