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to God for My Redeemer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感謝神賜我救贖主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to God for my Redeemer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感謝神豐富預備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all Thou dost provide!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感謝神常與我同在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times now but a memory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感謝神一切恩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惠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Jesus by my side!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268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7269" y="1868677"/>
            <a:ext cx="586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[1]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感謝神賜溫暖春天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pleasant balmy spring-time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感謝神淒涼秋景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dark and dreary fall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感謝神抹乾我眼淚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tears by now forgotten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感謝神賜我安寧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peace within my soul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感謝神禱告蒙應允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prayers that Thou hast answered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感謝神禱告不聽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what Thou dost deny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感謝神我曾經風暴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storms that I have weathered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感謝神豐富供應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all Thou dost supply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7951" y="1314584"/>
            <a:ext cx="586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[2]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感謝神賜我苦與樂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pain and thanks for pleasure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感謝神賜我安慰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comfort in despair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感謝神賜無限恩典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grace that none can measure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感謝神無比大愛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love beyond compare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感謝神賜路旁玫瑰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roses by the wayside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感謝神玫瑰有刺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thorns their stems contain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感謝神賜家庭溫暖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home and thanks for fireside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感謝神賜我福氣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hope that sweet refrain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7951" y="1314584"/>
            <a:ext cx="586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[3]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58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感謝神賜喜樂憂愁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joy and thanks for sorrow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感謝神賜我平安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heavenly peace with Thee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感謝神賜明天盼望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hope in the tomorrow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感謝神直到永遠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through all eternity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895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353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25</cp:revision>
  <dcterms:created xsi:type="dcterms:W3CDTF">2015-07-04T02:57:31Z</dcterms:created>
  <dcterms:modified xsi:type="dcterms:W3CDTF">2017-01-19T17:24:50Z</dcterms:modified>
</cp:coreProperties>
</file>