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來敬拜主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Worship the Lord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2182221"/>
            <a:ext cx="63253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齊來敬拜主，當以聖潔為裝飾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worship the Lord in the beauty of holiness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全地都樂意事奉祂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Serve Him with gladness, all the earth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236-1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48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20</cp:revision>
  <dcterms:created xsi:type="dcterms:W3CDTF">2015-07-04T02:57:31Z</dcterms:created>
  <dcterms:modified xsi:type="dcterms:W3CDTF">2015-10-05T02:59:30Z</dcterms:modified>
</cp:coreProperties>
</file>