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萬福恩源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Come, Thou Fount of Every Blessing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全能真神萬福恩源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Come, Thou Fount of every blessing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求使我心常讚美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Tune my heart to sing Thy grace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主賜恩典湧流不斷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Streams of mercy, never ceasing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應當頌揚主恩惠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 for songs of loudest praise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求主教我歌唱不停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Teach me some melodious sonnet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如天使歌頌在天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Sung by flaming tongues above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主的恩典無窮無盡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Praise the mount! I’m fixed upon it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永遠穩定永不變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Mount of Thy redeeming love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我願紀念救主宏恩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This my glad commemoration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因祂賜福到如今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‘til now I’ve safely come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更求恩主引我前程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I hope, by Thy good pleasure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使我安然到天庭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Safely to arrive at home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我曾漂流迷失正路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sought me when a stranger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主用大愛尋找我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Wandering from the fold of God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為救我命寶血流出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He, to rescue me from danger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賜我平安與快樂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Interposed His precious blood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每日主賜恩典無限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 to grace how great a debtor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負主恩債有萬千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Daily I’m constrained to be!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願主恩典如鏈牽連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Let Thy goodness, like a fetter</a:t>
            </a: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繫我</a:t>
            </a:r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心在主身邊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Bind my wandering heart to Thee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8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我深知道我心易變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Prone to wander, Lord, I feel it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常離主愛行己路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Prone to leave the God I love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今將身心完全奉獻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Here’s my heart, O take and seal it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從今以後永屬主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Seal it for Thy courts above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46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356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20</cp:revision>
  <dcterms:created xsi:type="dcterms:W3CDTF">2015-07-04T02:57:31Z</dcterms:created>
  <dcterms:modified xsi:type="dcterms:W3CDTF">2015-10-05T02:59:12Z</dcterms:modified>
</cp:coreProperties>
</file>