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神聖妙愛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Love Divine, All Loves Excelling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神聖妙愛超乎一切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Love divine, all loves excelling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天上喜樂降人間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Joy of heaven to earth come down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加我信心學主謙卑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Fix in us Thy humble dwelling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仁義聖潔將主現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Thy faithful mercies crown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69" y="186867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[1]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祢有恩慈憐憫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Thou art all compassion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純潔愛心永無盡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Pure unbounded love Thou art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祢以浩大完備救恩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Visit us with Thy salvation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充滿我的戰兢心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Enter every trembling heart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福雨降下聖靈充滿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Breathe, O breathe Thy loving Spirit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慰我心懷驅艱難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Into every troubled breast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我與救主同得基業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all in Thee inherit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永為主伴享平安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find Thy promised rest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2326" y="1357689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[2]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6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更要聖潔不再犯罪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Take away our bent to sinning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信心始終要堅守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Alpha and Omega be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祢是忠信誠實恩主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 of faith as its beginning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使我釋放得自由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Set our hearts at liberty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5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全能恩主施行拯救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Almighty to deliver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祢進入我心中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all Thy life receive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使我愛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祢與祢聯合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Suddenly return, and never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容我常住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祢殿中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Nevermore Thy temples leave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326" y="1357689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[3]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我既蒙恩奉獻自己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Thee we would be always blessing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忠心事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祢不貪懶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Serve Thee as Thy hosts above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獻上祭物不住禱告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Pray and praise Thee without ceasing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衷心愛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祢到永遠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Glory in Thy perfect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求主完成再造深恩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Finish then Thy new creation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使我清潔無瑕疵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Pure and spotless let us be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使我見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祢偉大救恩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us see Thy great salvation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重造完全的心志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Perfectly restored in Thee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2326" y="1357689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[4]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將來天上在榮耀中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Thee we would be always blessing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參與天軍同事奉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Serve Thee as Thy hosts above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虔誠跪拜以主為榮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Pray and praise Thee without ceasing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在主面前齊歌頌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Glory in Thy perfect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5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445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25</cp:revision>
  <dcterms:created xsi:type="dcterms:W3CDTF">2015-07-04T02:57:31Z</dcterms:created>
  <dcterms:modified xsi:type="dcterms:W3CDTF">2017-01-19T16:34:43Z</dcterms:modified>
</cp:coreProperties>
</file>