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向前走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March On Forward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向前走呀，努力向前走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March on forward Press on for the Lord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一去不回頭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 and don’t look back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向前走呀，努力向前走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March on forward Press on for the Lord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前進莫退後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 and don’t turn back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30506" y="1260796"/>
            <a:ext cx="63962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手扶著犁向後看的人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who puts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his hand to the plow and looks back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不配進神國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not fit for Heaven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向前走呀，努力向前走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March on forward Press on for the Lord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主就在前頭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will lead us on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123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21</cp:revision>
  <dcterms:created xsi:type="dcterms:W3CDTF">2015-07-04T02:57:31Z</dcterms:created>
  <dcterms:modified xsi:type="dcterms:W3CDTF">2016-09-16T02:04:39Z</dcterms:modified>
</cp:coreProperties>
</file>