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71" d="100"/>
          <a:sy n="71" d="100"/>
        </p:scale>
        <p:origin x="106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781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500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78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90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147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58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65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40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370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61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69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24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6" name="TextBox 5"/>
          <p:cNvSpPr txBox="1"/>
          <p:nvPr/>
        </p:nvSpPr>
        <p:spPr>
          <a:xfrm>
            <a:off x="2564560" y="183325"/>
            <a:ext cx="39181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沙漠中的赞美</a:t>
            </a:r>
            <a:endParaRPr lang="en-US" altLang="zh-CN" sz="48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Praise in the Desert</a:t>
            </a:r>
            <a:endParaRPr lang="en-US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55335" y="1805703"/>
            <a:ext cx="715784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神关起一扇门，祂必开一条新路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Even when the trials come, You’ll surely make a way</a:t>
            </a: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不疑惑，不软弱，我心仍要赞美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Do not doubt, do not fear. My soul will praise You, Lord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凡事信靠主，不失去盼望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 will trust in You. I’ll put my hope in You</a:t>
            </a:r>
            <a:endParaRPr lang="en-US" altLang="zh-CN" sz="2400" dirty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因为我的主仍然在掌权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For You are the Lord, You are in control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1/4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227" y="30055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77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679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6" name="TextBox 5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2/4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197" y="1166667"/>
            <a:ext cx="833803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祂必在沙漠开江河</a:t>
            </a:r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，在旷野开道路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Lord, I know You will make a way here in the wilderness</a:t>
            </a: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虽四面受敌，却不被困住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Surrounded by foes, yet never lose my hope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我要在沙漠中赞美，在旷野中宣告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Lord, I will choose to praise Your name, declare Your </a:t>
            </a:r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faithfulness</a:t>
            </a: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我的主永远掌权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My Lord, You are in control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52723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6" name="TextBox 5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3/4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91308" y="1058357"/>
            <a:ext cx="792186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赏赐</a:t>
            </a:r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的在于祢，收取的</a:t>
            </a:r>
            <a:r>
              <a: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祢</a:t>
            </a:r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必代替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You will work all things for good. You give and You take away</a:t>
            </a: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神旨意，不能拦阻，我心仍要赞美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Let Your will </a:t>
            </a:r>
            <a:r>
              <a:rPr lang="en-US" altLang="zh-CN" sz="240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be fulfilled. </a:t>
            </a:r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My soul will praise You, Lord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凡事信靠主，不失去盼望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 will trust in You. I’ll put my hope in You</a:t>
            </a:r>
            <a:endParaRPr lang="en-US" altLang="zh-CN" sz="2400" dirty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因为我的主仍然在掌权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For You are the Lord, You are in control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11131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6" name="TextBox 5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4/4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197" y="1166667"/>
            <a:ext cx="833803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祂必在沙漠开江河</a:t>
            </a:r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，在旷野开道路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Lord, I know You will make a way here in the wilderness</a:t>
            </a: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虽四面受敌，却不被困住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Surrounded by foes, yet never lose my hope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我要在沙漠中赞美，在旷野中宣告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Lord, I will choose to praise Your name, declare Your </a:t>
            </a:r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faithfulness</a:t>
            </a: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我的主永远掌权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My Lord, You are in control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05628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391</Words>
  <Application>Microsoft Office PowerPoint</Application>
  <PresentationFormat>On-screen Show (4:3)</PresentationFormat>
  <Paragraphs>39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KaiTi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Dayu Lv</dc:creator>
  <cp:lastModifiedBy>Dayu Lv</cp:lastModifiedBy>
  <cp:revision>14</cp:revision>
  <dcterms:created xsi:type="dcterms:W3CDTF">2015-07-04T02:57:31Z</dcterms:created>
  <dcterms:modified xsi:type="dcterms:W3CDTF">2016-09-16T02:29:40Z</dcterms:modified>
</cp:coreProperties>
</file>