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745357" y="324002"/>
            <a:ext cx="26368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宝贵十架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Precious Cross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4374" y="2078764"/>
            <a:ext cx="65033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主耶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稣，我感谢祢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 you, Lord, You died for 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祢的身体，为我而舍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With love you gave Your life fore me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带我出黑暗，进入光明国度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Brought me from darkness into the world of light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使我再次能看见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Opened my eyes to see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1761666" y="1287456"/>
            <a:ext cx="6503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主耶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稣，我感谢祢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 you, Lord, Your love for me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祢的宝血，为我而流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blood of grace flows over me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宝贵十架上，医治恩典涌流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tender mercy pours down from Calvary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使我完全得自由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love has set me so free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9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1761666" y="1287456"/>
            <a:ext cx="6503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宝贵十架的大能赐我生命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precious Cross, by its power I am set free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主耶稣，我俯伏敬拜祢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With my all, I worship at Your feet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宝贵十架的救恩，是祢所立的约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Your saving grace, so secure in this promise of old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祢的爱永远不会改变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It’s Your love unchanging for me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224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7</cp:revision>
  <dcterms:created xsi:type="dcterms:W3CDTF">2015-07-04T02:57:31Z</dcterms:created>
  <dcterms:modified xsi:type="dcterms:W3CDTF">2016-09-16T02:30:20Z</dcterms:modified>
</cp:coreProperties>
</file>