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917977" y="108318"/>
            <a:ext cx="3223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我在這裡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1262" y="1259141"/>
            <a:ext cx="76679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耶和华我的主啊！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祢使我放下心中，放下心中所愛</a:t>
            </a:r>
            <a:endParaRPr lang="en-US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耶和华我的主啊！</a:t>
            </a:r>
            <a:endParaRPr lang="en-US" altLang="zh-CN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求祢使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我打碎心中，心中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偶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直到我在敬拜中獻上自己为祭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無怨無悔，永不回頭</a:t>
            </a:r>
            <a:endParaRPr lang="en-US" altLang="zh-CN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直到我在祭壇那裡得著命定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無怨無悔，我在這裡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Hi-Ne-Ni, He-Ne-Ni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，燒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我、差我，我在這裡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Hi-Ne-Ni,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He-Ne-Ni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燒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、差我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He-Ne-Ni</a:t>
            </a:r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489520" y="249966"/>
            <a:ext cx="733878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耶和华我的主啊！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祢使我放下心中，放下心中所愛</a:t>
            </a:r>
            <a:endParaRPr lang="en-US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耶和华我的主啊！</a:t>
            </a:r>
            <a:endParaRPr lang="en-US" altLang="zh-CN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求祢使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我打碎心中，心中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偶像</a:t>
            </a:r>
            <a:endParaRPr lang="en-US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直到我在敬拜中獻上自己为祭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無怨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悔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，永不回頭</a:t>
            </a:r>
            <a:endParaRPr lang="en-US" altLang="zh-CN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直到我在祭壇那裡得著命定</a:t>
            </a:r>
            <a:endParaRPr lang="en-US" altLang="zh-CN" sz="28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無怨無悔，我在這裡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Hi-Ne-Ni, He-Ne-Ni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燒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我、差我，我在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Hi-Ne-Ni,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He-Ne-Ni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燒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、差我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He-Ne-Ni</a:t>
            </a:r>
          </a:p>
          <a:p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为這世界黑暗的角落，我在</a:t>
            </a:r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zh-CN" altLang="en-US" sz="2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那不曾被安慰的靈魂，我在這裡</a:t>
            </a:r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He-Ne-Ni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80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我在</a:t>
            </a:r>
            <a:r>
              <a:rPr lang="zh-CN" altLang="en-US" sz="28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這裡</a:t>
            </a:r>
            <a:r>
              <a:rPr lang="zh-CN" altLang="en-US" sz="280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Hi-Ne-Ni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2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269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11</cp:revision>
  <dcterms:created xsi:type="dcterms:W3CDTF">2015-07-04T02:57:31Z</dcterms:created>
  <dcterms:modified xsi:type="dcterms:W3CDTF">2016-09-16T02:30:35Z</dcterms:modified>
</cp:coreProperties>
</file>