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給</a:t>
            </a:r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你真平安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True Peace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3469" y="1792256"/>
            <a:ext cx="63253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來到主面前，仰望主恩典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這世界雖然有苦難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在主裏卻有平安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擦乾你眼淚，交托你一切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耶穌能平靜風和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海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祂给你真平安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33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1344706" y="1260796"/>
            <a:ext cx="708207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給你真平安，給你真平安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縱有狂風巨浪，耶穌同在，就有平安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給你真平安，給你真平安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縱有烏雲阻擋，耶穌同在，就有平安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耶穌能平靜風和海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祂給你真平安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129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22</cp:revision>
  <dcterms:created xsi:type="dcterms:W3CDTF">2015-07-04T02:57:31Z</dcterms:created>
  <dcterms:modified xsi:type="dcterms:W3CDTF">2016-09-02T03:38:57Z</dcterms:modified>
</cp:coreProperties>
</file>