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恩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典夠用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Sufficient Grace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停下來，回頭看一看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祂的恩典一路相伴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閉上眼，用心去感覺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祂的愛從不曾離開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抬起頭，你將會發現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烏雲背後還是有藍天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張開手，迎向每一天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祂的恩典一定夠用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你日子如何，力量也如何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祂應許永遠不會改變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要相信，不論明天將如何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祂恩典一定夠用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078875" y="1237936"/>
            <a:ext cx="5983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每一次跌倒，站起來更剛強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每腳步，走得更有力量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要相信，不論明天將如何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祂恩典一定夠用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6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158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24</cp:revision>
  <dcterms:created xsi:type="dcterms:W3CDTF">2015-07-04T02:57:31Z</dcterms:created>
  <dcterms:modified xsi:type="dcterms:W3CDTF">2017-07-13T18:10:26Z</dcterms:modified>
</cp:coreProperties>
</file>