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主是保護者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8998" y="1225690"/>
            <a:ext cx="632536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我舉目觀望群山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我的幫助從哪裡來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我的幫助是從上帝來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祂是創造天地的主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祂不會讓你跌倒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祂時刻在保護你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看哪，以色列的保護者</a:t>
            </a:r>
            <a:endParaRPr lang="en-US" altLang="zh-CN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保護你不眠不休</a:t>
            </a:r>
            <a:endParaRPr lang="en-US" altLang="zh-CN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164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白天太陽不會傷你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黑夜月亮也不會害你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</a:p>
          <a:p>
            <a:endParaRPr lang="en-US" altLang="zh-CN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出你</a:t>
            </a:r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入祂都保護你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從現</a:t>
            </a:r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在直到永遠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(x2)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108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21</cp:revision>
  <dcterms:created xsi:type="dcterms:W3CDTF">2015-07-04T02:57:31Z</dcterms:created>
  <dcterms:modified xsi:type="dcterms:W3CDTF">2016-09-02T03:53:39Z</dcterms:modified>
</cp:coreProperties>
</file>