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這一生最美的祝福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 Gift of Knowing You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在無數的黑夜裏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When I see the stars at night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我用星星</a:t>
            </a:r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畫出祢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How my heart is drawn to You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祢的恩典如晨星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their light shines Your grace on me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讓我真實的見到祢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How I long to be with You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150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891512" y="1059090"/>
            <a:ext cx="5983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在我的歌聲裏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lift my voice in praise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我用音符讚美祢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will love You with my life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祢的美好是我今生頌揚的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For Your beauty and Your goodness never end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375604" y="897726"/>
            <a:ext cx="632464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這一生最美的祝福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Nothing compares to knowing You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就是能認識主耶穌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 are the treasure of my life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這一生最美的祝福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Trusting in Jesus Christ my Lord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就是能信靠主耶穌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My richest blessing in the world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187346" y="1045643"/>
            <a:ext cx="5983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走在高山深谷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the valleys or on high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祂會伴我同行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 are with me all the time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我知道這是最美的祝福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 you Lord, for the gift of knowing You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222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21</cp:revision>
  <dcterms:created xsi:type="dcterms:W3CDTF">2015-07-04T02:57:31Z</dcterms:created>
  <dcterms:modified xsi:type="dcterms:W3CDTF">2016-09-02T03:47:17Z</dcterms:modified>
</cp:coreProperties>
</file>