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667272" y="112987"/>
            <a:ext cx="2827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在主爱中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God’s Love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5133" y="1805703"/>
            <a:ext cx="43170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清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晨朝阳，天空照耀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morning, when I rise up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仿佛对我微微笑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give You all my praise 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阵阵微风，徐徐吹送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am thankful, for the sunrise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逍遥自在白云飘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the gift of one more day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145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2716" y="762220"/>
            <a:ext cx="52753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鸟语花香，绿草如茵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can feel You, all around 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青春时光多美好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the presence of Your love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尽情欢唱，尽情欢笑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Makes my heart know that You love me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烦恼全都不见了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receive Your gift of love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2716" y="762220"/>
            <a:ext cx="52753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在基督里，享受主爱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 you Jesus, for I know that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自由奔放乐开怀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will never let me go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世上没有，任何事物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is nothing, in the world that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能隔绝神的爱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Can take Your love from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113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382716" y="762220"/>
            <a:ext cx="52753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在基督里，享受主爱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 you Jesus, in Your presence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自由奔放乐开怀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are gifts of love and joy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要赞美，我要歌颂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sing and, I will worship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造物主的奇妙爱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will bless Your name with joy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253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11</cp:revision>
  <dcterms:created xsi:type="dcterms:W3CDTF">2015-07-04T02:57:31Z</dcterms:created>
  <dcterms:modified xsi:type="dcterms:W3CDTF">2016-09-16T02:33:16Z</dcterms:modified>
</cp:coreProperties>
</file>