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71" d="100"/>
          <a:sy n="71" d="100"/>
        </p:scale>
        <p:origin x="106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781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500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278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790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147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587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565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40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370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610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369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A808F-E2A3-4B9A-82FB-2D0DE50044D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824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6" name="TextBox 5"/>
          <p:cNvSpPr txBox="1"/>
          <p:nvPr/>
        </p:nvSpPr>
        <p:spPr>
          <a:xfrm>
            <a:off x="2667272" y="112987"/>
            <a:ext cx="52419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与</a:t>
            </a:r>
            <a:r>
              <a:rPr lang="zh-CN" altLang="en-US" sz="48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神同行</a:t>
            </a:r>
            <a:endParaRPr lang="en-US" altLang="zh-CN" sz="48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Walk with the Lord</a:t>
            </a:r>
            <a:endParaRPr lang="en-US" sz="32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68318" y="1436426"/>
            <a:ext cx="735036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当我来到主的面前，心存感恩敬拜赞美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有什么我可献给我的主？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祂不在乎金银财宝，祂不看重牺牲燔祭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有什么</a:t>
            </a:r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我可献给我的主？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但耶和华已指示何为善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祂向我们所要的是什么？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只</a:t>
            </a:r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要行公义，好怜悯</a:t>
            </a:r>
            <a:endParaRPr lang="en-US" altLang="zh-CN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存谦卑的心与神同行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9227" y="30055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137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1/2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679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7" name="TextBox 6"/>
          <p:cNvSpPr txBox="1"/>
          <p:nvPr/>
        </p:nvSpPr>
        <p:spPr>
          <a:xfrm>
            <a:off x="1555335" y="997314"/>
            <a:ext cx="741281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当我来到主的面前，心存感恩敬拜赞美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有什么我可献给我的主？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祂舍自己独生爱子，成为我们赎罪羔羊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有什么</a:t>
            </a:r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我可献给我的主？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但耶和华已指示何为善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祂向我们所要的是什么？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只</a:t>
            </a:r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要行公义，好怜悯，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存谦卑的心与神同行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2/2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628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202</Words>
  <Application>Microsoft Office PowerPoint</Application>
  <PresentationFormat>On-screen Show (4:3)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KaiTi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Dayu Lv</dc:creator>
  <cp:lastModifiedBy>Dayu Lv</cp:lastModifiedBy>
  <cp:revision>8</cp:revision>
  <dcterms:created xsi:type="dcterms:W3CDTF">2015-07-04T02:57:31Z</dcterms:created>
  <dcterms:modified xsi:type="dcterms:W3CDTF">2016-09-16T02:32:53Z</dcterms:modified>
</cp:coreProperties>
</file>