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9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8/1/2015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2917977" y="148659"/>
            <a:ext cx="32235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</a:t>
            </a:r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稣</a:t>
            </a:r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掌权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Jesus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Reigns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5486" y="1472098"/>
            <a:ext cx="65033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洪水泛滥的时候，</a:t>
            </a:r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稣掌权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四面受敌的时候，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稣</a:t>
            </a:r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掌权</a:t>
            </a:r>
            <a:endParaRPr lang="en-US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不看环境，只要全心来相信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耶稣掌权，祂凡事都掌权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高唱哈利路亚，哈利路亚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用赞美和感谢，迎接每一天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高唱哈利路亚，哈利路亚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祂掌权在每一天，耶稣正掌权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1/1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62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102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7</cp:revision>
  <dcterms:created xsi:type="dcterms:W3CDTF">2015-07-04T02:57:31Z</dcterms:created>
  <dcterms:modified xsi:type="dcterms:W3CDTF">2015-08-01T04:42:30Z</dcterms:modified>
</cp:coreProperties>
</file>