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87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781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00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78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90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147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58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65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40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37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61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69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A808F-E2A3-4B9A-82FB-2D0DE50044D7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24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6" name="TextBox 5"/>
          <p:cNvSpPr txBox="1"/>
          <p:nvPr/>
        </p:nvSpPr>
        <p:spPr>
          <a:xfrm>
            <a:off x="2917977" y="148659"/>
            <a:ext cx="322357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耶稣爱你</a:t>
            </a:r>
            <a:endParaRPr lang="en-US" altLang="zh-CN" sz="48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Jesus Loves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You</a:t>
            </a:r>
            <a:endParaRPr lang="en-US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5486" y="1472098"/>
            <a:ext cx="650335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这世界，有个千年不变道理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那就是，耶稣爱你</a:t>
            </a:r>
            <a:endParaRPr lang="en-US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在世上，没有任何的逼迫患难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能使我们与神的爱隔绝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你是否，愿意同为神的儿女？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一生让耶稣爱你？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在世上，没有任何</a:t>
            </a:r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的困苦愁烦</a:t>
            </a:r>
            <a:endParaRPr lang="en-US" altLang="zh-CN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能使我们与神的爱隔绝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/1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9227" y="30055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122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628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96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KaiTi</vt:lpstr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Dayu Lv</dc:creator>
  <cp:lastModifiedBy>Dayu Lv</cp:lastModifiedBy>
  <cp:revision>6</cp:revision>
  <dcterms:created xsi:type="dcterms:W3CDTF">2015-07-04T02:57:31Z</dcterms:created>
  <dcterms:modified xsi:type="dcterms:W3CDTF">2015-07-12T03:48:47Z</dcterms:modified>
</cp:coreProperties>
</file>