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B5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4" d="100"/>
          <a:sy n="84" d="100"/>
        </p:scale>
        <p:origin x="3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7/14/2017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1301262" y="215891"/>
            <a:ext cx="65794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犧</a:t>
            </a:r>
            <a:r>
              <a:rPr lang="zh-CN" altLang="en-US" sz="48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牲的愛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The Sacrificial Love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23469" y="1792256"/>
            <a:ext cx="632536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在十字架上，祢為我捨命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受鞭傷，使我得醫治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有的罪惡，祢為我擔當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受刑罰，使我得平安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111</a:t>
            </a: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何等犧牲的愛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聖潔聖子，成為贖罪祭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等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能力，勝死亡權勢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今我屬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祢，永活的真神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2723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442841" y="1260796"/>
            <a:ext cx="59839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在十字架上，祢為我捨命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受鞭傷，使我得醫治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所有的罪惡，祢為我擔當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受刑罰，使我得平安</a:t>
            </a:r>
            <a:endParaRPr lang="en-US" altLang="zh-CN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3/4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655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8" name="TextBox 7"/>
          <p:cNvSpPr txBox="1"/>
          <p:nvPr/>
        </p:nvSpPr>
        <p:spPr>
          <a:xfrm>
            <a:off x="2077081" y="677866"/>
            <a:ext cx="59839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何等犧牲的愛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聖潔聖子，成為贖罪祭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等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能力，勝死亡權勢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今我屬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祢，永活的真神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在這個時刻，我心只有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2400" dirty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r>
              <a:rPr lang="zh-CN" alt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我的主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，我唯一的愛</a:t>
            </a:r>
            <a:endParaRPr lang="en-US" altLang="zh-CN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4/4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7860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184</Words>
  <Application>Microsoft Office PowerPoint</Application>
  <PresentationFormat>On-screen Show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25</cp:revision>
  <dcterms:created xsi:type="dcterms:W3CDTF">2015-07-04T02:57:31Z</dcterms:created>
  <dcterms:modified xsi:type="dcterms:W3CDTF">2017-07-15T01:55:54Z</dcterms:modified>
</cp:coreProperties>
</file>