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761665" y="130570"/>
            <a:ext cx="524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神，我敬拜祢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Lord, I Worship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2005" y="1665529"/>
            <a:ext cx="6503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我的神，我要敬拜祢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心深深地爱祢</a:t>
            </a:r>
            <a:endParaRPr lang="en-US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在祢的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座前，我思想祢恩典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我的心赞美敬拜祢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祢是我心灵的满足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祢是我唯一的喜乐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在祢的座前，我思想祢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恩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典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我的神，我要敬拜祢。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6</cp:revision>
  <dcterms:created xsi:type="dcterms:W3CDTF">2015-07-04T02:57:31Z</dcterms:created>
  <dcterms:modified xsi:type="dcterms:W3CDTF">2015-07-12T03:50:57Z</dcterms:modified>
</cp:coreProperties>
</file>