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564560" y="183325"/>
            <a:ext cx="3918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喔！十字架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Cross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5335" y="1805703"/>
            <a:ext cx="7157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十字架是我的荣耀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Cross, my glory I find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十字架是我的盼望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Cross, my hope and my life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十字架使我能面对明天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Cross, my strength to face tomorrow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喔！十字架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Here in the Cross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100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7" y="1166667"/>
            <a:ext cx="83380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祢先爱了我，在我爱你之前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You first loved me, long before I loved You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祢为我死在十架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have died up on the Cross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耶稣，耶稣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祢好爱我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gave Your blood to set me free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祢爱我，祢真的好爱我，祢好爱我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(2x)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love me Jesus. Your love will set me free. You loved me (2x)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1227" y="952850"/>
            <a:ext cx="7157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十字架使我得救赎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Cross, salvation revealed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十字架使我得医治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Cross, by Your stripes I’m healed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十字架使我不再蒙羞愧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the Cross, there is no more shame upon me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喔！十字架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Here in the Cross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113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197" y="1166667"/>
            <a:ext cx="83380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是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祢先爱了我，在我爱你之前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For You first loved me, long before I loved You</a:t>
            </a: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祢为我死在十架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have died up on the Cross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耶稣，耶稣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祢好爱我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gave Your blood to set me free</a:t>
            </a: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耶稣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祢爱我，祢真的好爱我，祢好爱我</a:t>
            </a:r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(2x)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You love me Jesus. Your love will set me free. You loved me (2x)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5536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321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15</cp:revision>
  <dcterms:created xsi:type="dcterms:W3CDTF">2015-07-04T02:57:31Z</dcterms:created>
  <dcterms:modified xsi:type="dcterms:W3CDTF">2016-09-16T02:29:14Z</dcterms:modified>
</cp:coreProperties>
</file>