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按祂时候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His Time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646" y="1624025"/>
            <a:ext cx="60811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祂做事，有定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時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His time, in His time</a:t>
            </a:r>
            <a:endParaRPr lang="en-US" altLang="zh-TW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按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祂時候能成就美好事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makes all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things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beautiful in His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time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主，求袮每日指示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Lord, please show me every 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day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我明白袮心思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As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You’re teaching me Your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way</a:t>
            </a: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我願遵行袮旨意，等候袮！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You do just what You say in Your time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78875" y="924619"/>
            <a:ext cx="5983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袮</a:t>
            </a:r>
            <a:r>
              <a:rPr lang="zh-TW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做</a:t>
            </a:r>
            <a:r>
              <a:rPr lang="zh-TW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事，有定時</a:t>
            </a:r>
            <a:endParaRPr lang="en-US" altLang="zh-TW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Your 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time, in 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Your time</a:t>
            </a:r>
            <a:endParaRPr lang="en-US" altLang="zh-TW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TW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按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袮</a:t>
            </a:r>
            <a:r>
              <a:rPr lang="zh-TW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時</a:t>
            </a:r>
            <a:r>
              <a:rPr lang="zh-TW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候能成就美好事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make 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things 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beautiful in 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Your time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</a:t>
            </a:r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我獻身心給</a:t>
            </a:r>
            <a:r>
              <a:rPr lang="zh-TW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袮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Lord, my life to You I 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bring</a:t>
            </a:r>
          </a:p>
          <a:p>
            <a:pPr lvl="0"/>
            <a:r>
              <a:rPr lang="zh-TW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我口稱頌讚美袮</a:t>
            </a:r>
            <a:endParaRPr lang="en-US" altLang="zh-TW" sz="32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May 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each song I have to sing</a:t>
            </a:r>
          </a:p>
          <a:p>
            <a:pPr lvl="0"/>
            <a:r>
              <a:rPr lang="zh-TW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願令袮心滿意，等候袮！</a:t>
            </a:r>
            <a:endParaRPr lang="en-US" altLang="zh-TW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 to You a lovely thing in Your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177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2015-10-11T04:39:25Z</dcterms:modified>
</cp:coreProperties>
</file>