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最知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心的朋友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主，祢是我最知心的朋友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主，</a:t>
            </a:r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祢是我最親愛的伴侶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我的心在天天追想著祢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渴望見到祢的面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51173" y="1260796"/>
            <a:ext cx="5983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在我人生的每一個臺階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在我人生的每一個小站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祢的手總是在攙拉著我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把我帶在</a:t>
            </a:r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祢身邊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告訴我當走的路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沒有滑向死亡線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祢愛何等的長闊深高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我心發出驚歎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有了主還要什麼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我心與主心相連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我已起誓要跟隨主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永不改變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142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24</cp:revision>
  <dcterms:created xsi:type="dcterms:W3CDTF">2015-07-04T02:57:31Z</dcterms:created>
  <dcterms:modified xsi:type="dcterms:W3CDTF">2016-08-13T19:17:12Z</dcterms:modified>
</cp:coreProperties>
</file>