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8/13/2016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884405" y="215891"/>
            <a:ext cx="6579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除祢以外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1838" y="1630892"/>
            <a:ext cx="632536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除祢以外，在天上我還能有誰？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除祢以外，在地上我別無眷戀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除</a:t>
            </a:r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祢以外，有誰能擦乾我眼淚？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除</a:t>
            </a:r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祢以外，有誰能帶給我安慰？</a:t>
            </a:r>
            <a:endParaRPr lang="en-US" sz="36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91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851173" y="1260796"/>
            <a:ext cx="598394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雖然我的肉體和我的心腸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漸漸地衰退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但是神是我心裏的力量</a:t>
            </a:r>
            <a:endParaRPr lang="en-US" altLang="zh-CN" sz="36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8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6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是我的福分直到永遠</a:t>
            </a:r>
            <a:endParaRPr lang="en-US" sz="36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97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25</cp:revision>
  <dcterms:created xsi:type="dcterms:W3CDTF">2015-07-04T02:57:31Z</dcterms:created>
  <dcterms:modified xsi:type="dcterms:W3CDTF">2016-08-13T19:21:22Z</dcterms:modified>
</cp:coreProperties>
</file>