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2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068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81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500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78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790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147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958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540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7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610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369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FA808F-E2A3-4B9A-82FB-2D0DE50044D7}" type="datetimeFigureOut">
              <a:rPr lang="en-US" smtClean="0"/>
              <a:t>10/11/2015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82AF3E-E1B2-4D36-9C15-4DD7CC8B1D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824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6" name="TextBox 5"/>
          <p:cNvSpPr txBox="1"/>
          <p:nvPr/>
        </p:nvSpPr>
        <p:spPr>
          <a:xfrm>
            <a:off x="2564560" y="183325"/>
            <a:ext cx="391816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48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全然向祢</a:t>
            </a:r>
            <a:endParaRPr lang="en-US" altLang="zh-CN" sz="48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pPr algn="ctr"/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All For You</a:t>
            </a:r>
            <a:endParaRPr lang="en-US" sz="32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55335" y="1805703"/>
            <a:ext cx="71578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當讚美的旋律響</a:t>
            </a:r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起</a:t>
            </a:r>
            <a:r>
              <a:rPr lang="en-US" altLang="zh-TW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,</a:t>
            </a:r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 我的心全然向祢</a:t>
            </a:r>
            <a:endParaRPr lang="en-US" altLang="zh-CN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當</a:t>
            </a:r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聖靈的恩</a:t>
            </a:r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膏</a:t>
            </a:r>
            <a:r>
              <a:rPr lang="zh-CN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滿</a:t>
            </a:r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溢，我的心不再封</a:t>
            </a:r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閉</a:t>
            </a:r>
            <a:endParaRPr lang="en-US" altLang="zh-CN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  <a:p>
            <a:endParaRPr lang="en-US" altLang="zh-TW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讚</a:t>
            </a:r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美</a:t>
            </a:r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的</a:t>
            </a:r>
            <a:r>
              <a:rPr lang="zh-CN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清</a:t>
            </a:r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泉</a:t>
            </a:r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如春雨沐</a:t>
            </a:r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浴</a:t>
            </a:r>
            <a:endParaRPr lang="en-US" altLang="zh-TW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心中的喜樂川流不</a:t>
            </a:r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息</a:t>
            </a:r>
            <a:endParaRPr lang="en-US" altLang="zh-TW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讚</a:t>
            </a:r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美的音符如雪花飄</a:t>
            </a:r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逸</a:t>
            </a:r>
            <a:endParaRPr lang="en-US" altLang="zh-TW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心</a:t>
            </a:r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中的暖流冉冉升</a:t>
            </a:r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起</a:t>
            </a:r>
            <a:endParaRPr lang="zh-TW" alt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1/2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90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5679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829" b="9613"/>
          <a:stretch/>
        </p:blipFill>
        <p:spPr>
          <a:xfrm>
            <a:off x="-68366" y="5223695"/>
            <a:ext cx="1623701" cy="1724810"/>
          </a:xfrm>
          <a:prstGeom prst="rect">
            <a:avLst/>
          </a:prstGeom>
          <a:effectLst>
            <a:softEdge rad="317500"/>
          </a:effectLst>
        </p:spPr>
      </p:pic>
      <p:sp>
        <p:nvSpPr>
          <p:cNvPr id="7" name="TextBox 6"/>
          <p:cNvSpPr txBox="1"/>
          <p:nvPr/>
        </p:nvSpPr>
        <p:spPr>
          <a:xfrm>
            <a:off x="1555335" y="1133353"/>
            <a:ext cx="7157842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我要開口向祢讚美稱</a:t>
            </a:r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謝</a:t>
            </a:r>
            <a:endParaRPr lang="zh-TW" alt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永</a:t>
            </a:r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永遠遠讚美不</a:t>
            </a:r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停</a:t>
            </a:r>
            <a:endParaRPr lang="zh-TW" alt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永</a:t>
            </a:r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永遠遠稱謝不</a:t>
            </a:r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已</a:t>
            </a:r>
            <a:endParaRPr lang="en-US" altLang="zh-TW" sz="3200" dirty="0" smtClean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endParaRPr lang="zh-TW" alt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我</a:t>
            </a:r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要欣然向祢獻上自</a:t>
            </a:r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己</a:t>
            </a:r>
            <a:endParaRPr lang="zh-TW" alt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生一世獻上自</a:t>
            </a:r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己</a:t>
            </a:r>
            <a:endParaRPr lang="zh-TW" alt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  <a:p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一</a:t>
            </a:r>
            <a:r>
              <a:rPr lang="zh-TW" altLang="en-US" sz="3200" dirty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生一世腳步不</a:t>
            </a:r>
            <a:r>
              <a:rPr lang="zh-TW" altLang="en-US" sz="3200" dirty="0" smtClean="0">
                <a:solidFill>
                  <a:schemeClr val="bg1"/>
                </a:solidFill>
                <a:latin typeface="KaiTi" panose="02010609060101010101" pitchFamily="49" charset="-122"/>
                <a:ea typeface="KaiTi" panose="02010609060101010101" pitchFamily="49" charset="-122"/>
              </a:rPr>
              <a:t>離</a:t>
            </a:r>
            <a:endParaRPr lang="zh-TW" altLang="en-US" sz="3200" dirty="0">
              <a:solidFill>
                <a:schemeClr val="bg1"/>
              </a:solidFill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62819" y="627322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2/2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9227" y="300555"/>
            <a:ext cx="11720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ea typeface="KaiTi" panose="02010609060101010101" pitchFamily="49" charset="-122"/>
                <a:cs typeface="Times New Roman" panose="02020603050405020304" pitchFamily="18" charset="0"/>
              </a:rPr>
              <a:t>90</a:t>
            </a:r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ea typeface="KaiTi" panose="02010609060101010101" pitchFamily="49" charset="-12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45193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60</TotalTime>
  <Words>134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KaiTi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Dayu Lv</dc:creator>
  <cp:lastModifiedBy>Dayu Lv</cp:lastModifiedBy>
  <cp:revision>15</cp:revision>
  <dcterms:created xsi:type="dcterms:W3CDTF">2015-07-04T02:57:31Z</dcterms:created>
  <dcterms:modified xsi:type="dcterms:W3CDTF">2015-10-11T04:29:34Z</dcterms:modified>
</cp:coreProperties>
</file>