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1301262" y="215891"/>
            <a:ext cx="6579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有一位神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There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Is A God</a:t>
            </a: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83884" y="1792256"/>
            <a:ext cx="632536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有一位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神，有權能創造宇宙萬物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也有溫柔雙手安慰受傷靈魂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有一位神，有權柄審判一切罪惡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也有慈悲體貼人的軟弱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89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7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有一位神，我們的神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唯一的神，名叫耶和華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有權威榮光，有恩典慈愛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是昔在今在永在的神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72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1922929" y="1260796"/>
            <a:ext cx="65038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有一位神，有權能創造宇宙萬物</a:t>
            </a:r>
            <a:endParaRPr lang="en-US" altLang="zh-CN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也有溫柔雙手安慰受傷靈魂</a:t>
            </a:r>
            <a:endParaRPr lang="en-US" altLang="zh-CN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有一位神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，高坐在榮耀的寶座</a:t>
            </a:r>
            <a:endParaRPr lang="en-US" altLang="zh-CN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卻死在十架挽救人墮落</a:t>
            </a:r>
            <a:endParaRPr lang="en-US" altLang="zh-CN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655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有一位神，我們的神</a:t>
            </a:r>
            <a:endParaRPr lang="en-US" altLang="zh-CN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唯一的神，名叫耶和華</a:t>
            </a:r>
            <a:endParaRPr lang="en-US" altLang="zh-CN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有權威榮光，有恩典慈愛</a:t>
            </a:r>
            <a:endParaRPr lang="en-US" altLang="zh-CN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是昔在今在永在的神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248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190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22</cp:revision>
  <dcterms:created xsi:type="dcterms:W3CDTF">2015-07-04T02:57:31Z</dcterms:created>
  <dcterms:modified xsi:type="dcterms:W3CDTF">2016-09-30T03:25:36Z</dcterms:modified>
</cp:coreProperties>
</file>