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9/15/2016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072662" y="300555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1763" y="1792256"/>
            <a:ext cx="632536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路最美善，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雖我不明瞭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</a:t>
            </a:r>
            <a:r>
              <a:rPr lang="en-US" altLang="zh-CN" sz="2400" dirty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best way Though I may not see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為何憂愁試煉，常把我環繞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Why sorrows and trials Often gather around me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主用各樣方法，煉我像精金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ever is seeking my gold to refine</a:t>
            </a:r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故我順服信靠，我慈悲父神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So humbly I trust Him, my Savior divine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78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神的路最美善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best way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right way</a:t>
            </a:r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我願常倚靠祂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I’ll trust in Him always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惟祂能引導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knows the best</a:t>
            </a:r>
            <a:endParaRPr 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15353" y="1260796"/>
            <a:ext cx="6611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神的路最美善</a:t>
            </a:r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，計劃我</a:t>
            </a:r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前途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best way </a:t>
            </a:r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My path He hath planned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我願時常依靠，憑祂手攙扶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I’ll trust in Him always while holding His hand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不論黑暗光明，平安無憂慮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In shadow or sunshine He ever is near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主是我避難所，我永不恐懼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With Him for my refuge, I never need fear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神的路最美善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best way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神的路最美好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right way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我願常倚靠祂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I’ll trust in Him always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惟祂能引導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knows the best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248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1815353" y="1260796"/>
            <a:ext cx="661143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</a:t>
            </a:r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路我最愛，惟祂能引導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shall be my way, He knows the best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我全心投靠祂，甜蜜且安好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And leaning upon Him, sweet, sweet is my rest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災害不能臨到，平安無煩惱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No harm can befall me, safe, safe shall I be</a:t>
            </a:r>
            <a:endParaRPr lang="en-US" altLang="zh-CN" sz="24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zh-CN" altLang="en-US" sz="3200" dirty="0" smtClean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我要永遠靠主，祂至聖至寶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 smtClean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I’ll cling to Him ever, so precious is He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5/6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5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神的路最美善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best way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神的路最美好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God’s way is the right way</a:t>
            </a:r>
            <a:endParaRPr lang="en-US" altLang="zh-CN" sz="24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我願常倚靠祂</a:t>
            </a:r>
            <a:endParaRPr lang="en-US" altLang="zh-CN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I’ll trust in Him always</a:t>
            </a:r>
          </a:p>
          <a:p>
            <a:pPr lvl="0"/>
            <a:r>
              <a:rPr lang="zh-CN" altLang="en-US" sz="32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惟祂能引導</a:t>
            </a:r>
            <a:endParaRPr lang="en-US" altLang="zh-CN" sz="3200" dirty="0">
              <a:solidFill>
                <a:prstClr val="white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lvl="0"/>
            <a:r>
              <a:rPr lang="en-US" altLang="zh-CN" sz="2400" dirty="0">
                <a:solidFill>
                  <a:prstClr val="white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He knows the best</a:t>
            </a:r>
            <a:endParaRPr lang="en-US" sz="3200" dirty="0">
              <a:solidFill>
                <a:prstClr val="white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6/6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186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</TotalTime>
  <Words>406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24</cp:revision>
  <dcterms:created xsi:type="dcterms:W3CDTF">2015-07-04T02:57:31Z</dcterms:created>
  <dcterms:modified xsi:type="dcterms:W3CDTF">2016-09-16T02:17:06Z</dcterms:modified>
</cp:coreProperties>
</file>