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這是天父世界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is My Father’s World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257" y="1630892"/>
            <a:ext cx="86106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這是天父世界：孩童側耳要聼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 is my Father’s world, And to my listening ears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宇宙唱歌四圍響應，星辰作樂同聲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nature sings and round me rings The music of the spheres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這是天父世界：我心滿有安寧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is my Father’s world! I rest me in the thought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樹木花草，蒼天碧海，述説天父全能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Of rocks and trees, of skies and seas, His hand the wonders wrought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560257" y="1240929"/>
            <a:ext cx="86106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這是天父世界：小鳥長翅飛鳴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 is my Father’s world – The birds their carols raise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清晨明亮好花美麗，證明天理精深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morning light, the lily white, Declare their Maker’s praise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這是天父世界：他愛普及萬千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is my Father’s world! He shines in all that’s fair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風吹之草，將他表現，天父充滿世間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rustling grass I hear Him pass – He speaks to me everywhere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257" y="1240929"/>
            <a:ext cx="86106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這是天父世界：求主叫我不忘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 is my Father’s world – O let me never forget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罪惡雖然好像得勝，天父卻仍掌管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</a:t>
            </a:r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the wrong seems oft so strong God is the Ruler yet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這是天父世界：我心不必憂傷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is my Father’s world! The battle is not done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上帝是王，天地同唱，歌聲充滿萬方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who died shall be satisfied, And earth and heaven be one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335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2015-10-25T05:39:32Z</dcterms:modified>
</cp:coreProperties>
</file>