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我知誰掌管明天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Know Who Holds Tomorrow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我不知明天的道路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don’t know about tomorrow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每一天只為主活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just live from day to day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我不借明天的太陽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don’t borrow from its sunshine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因明天或許陰暗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For its skies may turn to gray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61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我不要為將來憂慮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don’t worry over the future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因我信主的應許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For I know what Jesus said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我今天要與主同行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today I’ll walk beside Him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因祂知前面如何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For He knows what is ahead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有許多未來的事情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Many things about tomorrow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我現在不能識透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don’t seem to understand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但我知誰掌管明天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But I know who holds tomorrow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我也知誰牽我手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I know who holds my hand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每一步越走越光明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Every step is getting brighter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像攀登黃金階梯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As the golden stairs I climb</a:t>
            </a:r>
            <a:endParaRPr lang="en-US" altLang="zh-CN" sz="24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每重擔越挑越輕省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Every burden’s getting lighter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每朵雲披上銀衣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Every cloud is silver-lined</a:t>
            </a:r>
            <a:endParaRPr lang="en-US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4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在那裡陽光常普照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There the sun is always shining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在那裡沒有眼淚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There no tear will dim the eye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在美麗彩虹的盡頭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At the ending of the rainbow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眾山嶺與天相連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Where the mountains touch the sky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5/9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077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有許多未來的事情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Many things about tomorrow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我現在不能識透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don’t seem to understand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但我知誰掌管明天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But I know who holds tomorrow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我也知誰牽我手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I know who holds my hand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6/9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054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我不知明天的道路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don’t know about tomorrow</a:t>
            </a: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或遭遇生活苦楚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It may bring me poverty</a:t>
            </a:r>
            <a:endParaRPr lang="en-US" altLang="zh-CN" sz="24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但那位養活麻雀者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But the one who feeds the sparrow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祂必然也看顧我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Is the one who stands by me</a:t>
            </a:r>
            <a:endParaRPr lang="en-US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7/9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364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祂是我旅途的良伴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the path that is my portion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或經過水火之災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May be through the flame or flood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但救主必與我同在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But His presence goes before me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祂寶血把我遮蓋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I’m covered with His blood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8/9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52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有許多未來的事情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Many things about tomorrow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我現在不能識透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don’t seem to understand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但我知誰掌管明天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But I know who holds tomorrow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我也知誰牽我手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I know who holds my hand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9/9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86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501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24</cp:revision>
  <dcterms:created xsi:type="dcterms:W3CDTF">2015-07-04T02:57:31Z</dcterms:created>
  <dcterms:modified xsi:type="dcterms:W3CDTF">2016-09-30T04:33:51Z</dcterms:modified>
</cp:coreProperties>
</file>