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7" r:id="rId5"/>
    <p:sldId id="262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祢信實何廣大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Great Is Thy Faithfulness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3846" y="1819150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祢信實何廣大，上帝我天父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Great is Thy faithfulness, O God my Father!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祢絕對無陰影，光明永住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There is no shadow of turning with Thee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祢的慈悲憐憫長存不改變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Thou change not, Thy compassions, they fail not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過去現在如是，今後亦然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As Thou hast been Thou forever will be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801906" y="1260796"/>
            <a:ext cx="662487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祢信實何廣大，祢信實何廣大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Great is Thy faithfulness! Great is Thy faithfulness!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每天清晨我領受新恩賜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Morning by morning new mercies I see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一切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需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要，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祢全安排妥當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All I have needed Thy hand hath provided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何等的大信實，主賜給我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Great is Thy faithfulness, Lord, unto me!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555335" y="1314933"/>
            <a:ext cx="62457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夏天繼續春天，冬天接秋天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Summer and winter, and spring-time and harvest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太陽月亮眾星，循軌運行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Sun, moon and stars in their courses above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我心響應宇宙，同證主慈愛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Join with all nature in manifold witness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上主萬般信實，常存永在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To Thy great faithfulness, mercy and love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801906" y="1260796"/>
            <a:ext cx="662487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祢信實何廣大，祢信實何廣大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Great is Thy faithfulness! Great is Thy faithfulness!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每天清晨我領受新恩賜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Morning by morning new mercies I see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一切需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要，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祢全安排妥當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All I have needed Thy hand hath provided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何等的大信實，主賜給我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Great is Thy faithfulness, Lord, unto me!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94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555335" y="1260796"/>
            <a:ext cx="68714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既賜赦罪救恩，又賜祂平安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Pardon for sin and a peace that endure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親身向我顯現，慰撫萬般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Thine own dear presence to cheer and to guide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賜我天天力量，賜光明前途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Strength for today and bright hope for tomorrow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已受恩惠重重，還有千萬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Blessings all mine, with ten thousand beside!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7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801906" y="1260796"/>
            <a:ext cx="662487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祢信實何廣大，祢信實何廣大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Great is Thy faithfulness! Great is Thy faithfulness!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每天清晨我領受新恩賜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Morning by morning new mercies I see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320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一切需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要，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祢全安排妥當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All I have needed Thy hand hath provided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何等的大信實，主賜給我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Great is Thy faithfulness, Lord, unto me!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9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499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27</cp:revision>
  <dcterms:created xsi:type="dcterms:W3CDTF">2015-07-04T02:57:31Z</dcterms:created>
  <dcterms:modified xsi:type="dcterms:W3CDTF">2016-10-01T02:52:15Z</dcterms:modified>
</cp:coreProperties>
</file>