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愛的真諦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7164" y="1792256"/>
            <a:ext cx="80144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愛是恒久忍耐，又有恩慈，愛是不嫉妒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愛是不自誇，不張狂，不做害羞的事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不求自己的益處，不輕易發怒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不計算別人的惡，不喜歡不義，只喜歡真理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33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783935" y="1422161"/>
            <a:ext cx="5983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凡事包容，凡事相信，凡事盼望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凡事忍耐，凡事要忍耐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愛是永不止息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102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2016-10-09T03:37:50Z</dcterms:modified>
</cp:coreProperties>
</file>