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耶穌溫柔慈聲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Come, Thou Fount of Every Blessing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6341" y="1792256"/>
            <a:ext cx="632249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耶穌溫柔慈聲，懇切呼喚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</a:t>
            </a:r>
            <a:endParaRPr lang="en-US" altLang="zh-TW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Softly and tenderly Jesus is calling</a:t>
            </a: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傷心愁悶者歸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家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Calling for you and for me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耶穌站在你心門外等候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See, on the portals He’s waiting and watching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等你，等你迎接祂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Watching for you and for me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102659" y="1260796"/>
            <a:ext cx="73241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歸家，歸家，傷心愁悶者歸家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Come home, come home, Ye who are weary, come home</a:t>
            </a: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耶穌溫柔慈聲，懇切呼喚你！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Earnestly, tenderly, Jesus is calling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歸家，歸家，快歸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家</a:t>
            </a:r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！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Calling “O sinner, come home!”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003612" y="1260796"/>
            <a:ext cx="64231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朋友為何推卻，耶穌的懇請？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Why should we tarry when Jesus is pleading</a:t>
            </a: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祂懇請你今歸家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Pleading for you and for me?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耶穌真的愛你樂意收留你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Why should we linger and heed not His mercies</a:t>
            </a:r>
          </a:p>
          <a:p>
            <a:r>
              <a:rPr lang="zh-TW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來吧，來吧祂等你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Mercies for you and for me?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1102659" y="1260796"/>
            <a:ext cx="73241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歸家，歸家，傷心愁悶者歸家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Come home, come home, Ye who are weary, come home</a:t>
            </a: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耶穌溫柔慈聲，懇切呼喚你！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Earnestly, tenderly, Jesus is calling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歸家，歸家，快歸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家</a:t>
            </a:r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！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Calling “O sinner, come home!”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544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003612" y="1260796"/>
            <a:ext cx="64231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時光潮水易過，朋友等甚麼？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Time is now fleeting, the moments are passing</a:t>
            </a: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現在機會莫錯過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Passing from you and from me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信徒為你祈禱聖靈感動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</a:t>
            </a:r>
            <a:endParaRPr lang="en-US" altLang="zh-TW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Shadows are gathering, deathbeds are coming</a:t>
            </a:r>
          </a:p>
          <a:p>
            <a:r>
              <a:rPr lang="zh-TW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朋友，朋友等什麼？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Coming for you and for me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63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1102659" y="1260796"/>
            <a:ext cx="73241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歸家，歸家，傷心愁悶者歸家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Come home, come home, Ye who are weary, come home</a:t>
            </a: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耶穌溫柔慈聲，懇切呼喚你！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Earnestly, tenderly, Jesus is calling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歸家，歸家，快歸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家</a:t>
            </a:r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！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Calling “O sinner, come home!”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115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003612" y="1260796"/>
            <a:ext cx="64231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仁愛救主耶穌，應許真奇妙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 for the wonderful love He has promised</a:t>
            </a: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應許赦免你罪惡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Promised for you and for me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只要你肯回頭悔改認你罪</a:t>
            </a:r>
            <a:endParaRPr lang="en-US" altLang="zh-TW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Tho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we have sinned He has mercy and pardon</a:t>
            </a:r>
          </a:p>
          <a:p>
            <a:r>
              <a:rPr lang="zh-TW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祂就，賜平安喜樂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Pardon for you and for me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886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1102659" y="1260796"/>
            <a:ext cx="73241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歸家，歸家，傷心愁悶者歸家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Come home, come home, Ye who are weary, come home</a:t>
            </a: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耶穌溫柔慈聲，懇切呼喚你！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Earnestly, tenderly, Jesus is calling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歸家，歸家，快歸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家</a:t>
            </a:r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！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Calling “O sinner, come home!”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610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555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26</cp:revision>
  <dcterms:created xsi:type="dcterms:W3CDTF">2015-07-04T02:57:31Z</dcterms:created>
  <dcterms:modified xsi:type="dcterms:W3CDTF">2015-10-25T05:23:55Z</dcterms:modified>
</cp:coreProperties>
</file>