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們成為一家人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我們成為一家人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因著耶穌，因著耶穌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成為神兒女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我們成為一家人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因著耶穌，因著耶穌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成為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神國的子民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203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因著耶穌的潔淨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因著耶穌入光明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因著耶穌同享復活的生命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同享生命的喜悅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同在主愛中連</a:t>
            </a:r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結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因著耶</a:t>
            </a:r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穌同受豐盛的產業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我們成為一家人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因著耶穌，因著耶穌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成為神兒女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我們成為一家人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因著耶穌，因著耶穌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成為神國的子民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578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因著耶穌同敬拜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因著耶穌蒙慈愛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因著耶穌彼此恩慈來相待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或在喜樂中歡唱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或遇苦難同哀傷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因著耶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穌同渡人生的風浪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504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200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22</cp:revision>
  <dcterms:created xsi:type="dcterms:W3CDTF">2015-07-04T02:57:31Z</dcterms:created>
  <dcterms:modified xsi:type="dcterms:W3CDTF">2016-09-09T12:35:35Z</dcterms:modified>
</cp:coreProperties>
</file>