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相聚在愛裡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 Bond of Love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愛使我們相聚一起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We are one in the bond of love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愛使我們相聚一起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We are one in the bond of love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主的聖靈使我們心靈合一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We have joined our spirit with the Spirit of God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愛使我們相聚一起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We are one in the bond of love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讓我們一起同聲唱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Let us sing now, every one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讓主愛從我們開始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Let us feel His love begun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讓我們手拉手讓世人知道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Let us join our hands that the world will know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愛使我們相聚一起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We are one in the bond of love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147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23</cp:revision>
  <dcterms:created xsi:type="dcterms:W3CDTF">2015-07-04T02:57:31Z</dcterms:created>
  <dcterms:modified xsi:type="dcterms:W3CDTF">2016-10-09T03:33:47Z</dcterms:modified>
</cp:coreProperties>
</file>