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我以祷告来</a:t>
            </a:r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到祢跟前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我以禱告來到祢跟前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我要尋求祢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我要站在破口之中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在那裡我尋求祢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162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667435" y="1260796"/>
            <a:ext cx="675935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每一次我禱告，我搖動祢的手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禱告做的事，我的手不能做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每一</a:t>
            </a:r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次我禱告，大山被挪移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道路被鋪平，使列國歸向祢</a:t>
            </a:r>
            <a:endParaRPr lang="en-US" sz="36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67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主我是軟弱及無助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祢卻是我的力量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以祢親切的手引導我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那就是我的得勝</a:t>
            </a:r>
            <a:endParaRPr lang="en-US" altLang="zh-CN" sz="36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667435" y="1260796"/>
            <a:ext cx="675935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每一次我禱告，我搖動祢的手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禱告做的事，我的手不能做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每一</a:t>
            </a:r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次我禱告，大山被挪移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道路被鋪平，使列國歸向祢</a:t>
            </a:r>
            <a:endParaRPr lang="en-US" sz="36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5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172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23</cp:revision>
  <dcterms:created xsi:type="dcterms:W3CDTF">2015-07-04T02:57:31Z</dcterms:created>
  <dcterms:modified xsi:type="dcterms:W3CDTF">2016-08-13T19:00:00Z</dcterms:modified>
</cp:coreProperties>
</file>