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奇妙十架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Come, Thou Fount of Every Blessing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每逢思想奇妙十架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When I survey the wondrous cross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榮耀之主在上懸挂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on which the Prince of glory died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萬般尊貴頓看有損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My richest gain I count but loss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從前所誇今覺鄙下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pour contempt on all my pride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求主禁我別有所誇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Forbid it, Lord, that I should boast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但誇我主代贖十架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save in the death of Christ, my God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從前所慕虛榮假樂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the vain things that charm me most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今因主血甘盡丟下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sacrifice them to His blood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試看其頭其足其手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See from His head His hands His feet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慈愛憂愁和血並流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sorrow and love flow mingled down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如此愛憂自古焉有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Did ever such love and sorrow meet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荊棘反成榮耀冕旒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or thorns compose so rich a crown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宇宙萬物若歸我管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Were the whole realm of nature mine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奉獻仍難償主恩眷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were a present far too small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主愛如此超奇，深厚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Love so amazing, so divine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圖報必將身心全獻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demands my soul, my life, my all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264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2015-10-16T02:38:53Z</dcterms:modified>
</cp:coreProperties>
</file>