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0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BB5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68" d="100"/>
          <a:sy n="68" d="100"/>
        </p:scale>
        <p:origin x="132" y="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781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500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278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790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147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587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565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540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370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610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369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FA808F-E2A3-4B9A-82FB-2D0DE50044D7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824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829" b="9613"/>
          <a:stretch/>
        </p:blipFill>
        <p:spPr>
          <a:xfrm>
            <a:off x="-68366" y="5223695"/>
            <a:ext cx="1623701" cy="172481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6" name="TextBox 5"/>
          <p:cNvSpPr txBox="1"/>
          <p:nvPr/>
        </p:nvSpPr>
        <p:spPr>
          <a:xfrm>
            <a:off x="1301262" y="215891"/>
            <a:ext cx="65794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8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奇妙的雙</a:t>
            </a:r>
            <a:r>
              <a:rPr lang="zh-CN" altLang="en-US" sz="48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手</a:t>
            </a:r>
            <a:endParaRPr lang="en-US" altLang="zh-CN" sz="48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23469" y="1792256"/>
            <a:ext cx="6325367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曾有一雙手，叫盲者重明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altLang="zh-CN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生命見光煥然一新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altLang="zh-CN" sz="24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祂奇妙的手，常撫慰著我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altLang="zh-CN" sz="2400" dirty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領我走向光明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062819" y="627322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1/3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9227" y="30055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153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5679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829" b="9613"/>
          <a:stretch/>
        </p:blipFill>
        <p:spPr>
          <a:xfrm>
            <a:off x="-68366" y="5223695"/>
            <a:ext cx="1623701" cy="172481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8" name="TextBox 7"/>
          <p:cNvSpPr txBox="1"/>
          <p:nvPr/>
        </p:nvSpPr>
        <p:spPr>
          <a:xfrm>
            <a:off x="2265420" y="1274443"/>
            <a:ext cx="494059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奇妙的恩典，讓我又得着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altLang="zh-CN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美好的新生命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altLang="zh-CN" sz="24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我永遠歌頌，我永遠讚美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altLang="zh-CN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祢那奇妙的雙手</a:t>
            </a:r>
            <a:endParaRPr lang="en-US" altLang="zh-CN" sz="32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062819" y="627322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2/3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27236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829" b="9613"/>
          <a:stretch/>
        </p:blipFill>
        <p:spPr>
          <a:xfrm>
            <a:off x="-68366" y="5223695"/>
            <a:ext cx="1623701" cy="172481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8" name="TextBox 7"/>
          <p:cNvSpPr txBox="1"/>
          <p:nvPr/>
        </p:nvSpPr>
        <p:spPr>
          <a:xfrm>
            <a:off x="1842448" y="1247148"/>
            <a:ext cx="4995081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主！啊！</a:t>
            </a:r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祢那奇妙的雙手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altLang="zh-CN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sz="32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主！啊！</a:t>
            </a:r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祢那奇妙的雙手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altLang="zh-CN" sz="24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奇妙的恩典讓我又得着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美好的新生命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altLang="zh-CN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我永遠歌頌，我永遠讚美</a:t>
            </a:r>
            <a:endParaRPr lang="en-US" altLang="zh-CN" sz="32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祢那奇妙的雙手</a:t>
            </a:r>
            <a:endParaRPr lang="en-US" altLang="zh-CN" sz="32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062819" y="627322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3/3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06557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91</TotalTime>
  <Words>136</Words>
  <Application>Microsoft Office PowerPoint</Application>
  <PresentationFormat>On-screen Show (4:3)</PresentationFormat>
  <Paragraphs>28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KaiTi</vt:lpstr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Dayu Lv</dc:creator>
  <cp:lastModifiedBy>Dayu Lv</cp:lastModifiedBy>
  <cp:revision>23</cp:revision>
  <dcterms:created xsi:type="dcterms:W3CDTF">2015-07-04T02:57:31Z</dcterms:created>
  <dcterms:modified xsi:type="dcterms:W3CDTF">2017-03-24T14:07:04Z</dcterms:modified>
</cp:coreProperties>
</file>