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成為我異象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 Thou My Vision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懇求心中王，成爲我異象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 Thou my Vision, O Lord of my heart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萬事無所慕，惟主是希望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Nought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be all else to me, save that Thou art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願祢居首位，日夜導思想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my best thought, by day or by night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工作或睡覺，慈容作我光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Waking or sleeping, Thy presence my light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成爲我智慧，成爲我箴言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 Thou my Wisdom, and Thou my true Word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我願常跟祢，祢作我良伴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 ever with Thee and Thou with me, Lord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祢是聖天父，我得後嗣權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my great Father I Thy true son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祢住我心殿，我與祢結連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in me dwelling, and I with Thee one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掛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意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富裕，不羡慕虛榮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Riches I heed not, nor man’s empty praise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主是我基業，一直到永恒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mine inheritance, now and always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惟有主基督，能居我心中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 and Thou only first in my heart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祢是天上王，勝珍寶權能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High King of heaven, my Treasure Thou art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963271" y="1260796"/>
            <a:ext cx="64635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天上大君王，輝煌的太陽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High King of heaven, my victory won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我贏得勝仗，天樂可分享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May I reach heaven’s joys, O bright </a:t>
            </a:r>
            <a:r>
              <a:rPr lang="en-US" altLang="zh-CN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heav’n’s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Sun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境遇雖無常，但求心中王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Heart of my own heart, whatever befall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掌管萬有者，永作我異象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Still be my Vision, O Ruler of all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338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2015-10-16T02:57:08Z</dcterms:modified>
</cp:coreProperties>
</file>