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1" y="215891"/>
            <a:ext cx="6996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心，你要稱頌耶和華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Praise the Lord, O My Soul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7513" y="1803977"/>
            <a:ext cx="50496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心，你要稱頌耶和華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不可忘記祂的恩惠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祂赦免你一切過犯罪孽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醫治你疾病復原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42340" y="974193"/>
            <a:ext cx="48450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的心，你要稱頌耶和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不可忘記祂的恩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祂以仁愛慈悲為你冠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冕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為受屈的人申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冤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842340" y="974193"/>
            <a:ext cx="48450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天離地有何等的高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祂的慈愛也何等的深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東離西有多麼的遠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祂使我的過犯也離我多遠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842340" y="974193"/>
            <a:ext cx="48450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耶和華有憐憫的愛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且有豐盛無盡的恩典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從亙古直到永遠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耶和華，祂是我的神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164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2017-03-24T14:15:30Z</dcterms:modified>
</cp:coreProperties>
</file>