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讓讚美飛揚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在這美麗的時刻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我們相聚在一起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神的愛擁抱著我們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神的靈充滿這地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當稱謝進入祂的門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當讚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美進入祂的院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擊鼓跳舞揚聲歡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呼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凡有氣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息都要讚美祂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120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讓讚美從四處響起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讓音符在空中飛舞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讓我們的心向神敞開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讓讚美從四處響起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讓音符在空中飛舞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讓我們的心向神敞開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120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23</cp:revision>
  <dcterms:created xsi:type="dcterms:W3CDTF">2015-07-04T02:57:31Z</dcterms:created>
  <dcterms:modified xsi:type="dcterms:W3CDTF">2016-09-09T12:41:41Z</dcterms:modified>
</cp:coreProperties>
</file>