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怎能如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此</a:t>
            </a:r>
            <a:r>
              <a:rPr lang="en-US" altLang="zh-CN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Can It Be that I should Gain?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怎能如此，像我這樣罪人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can it be that I should gain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也能蒙主寶血救贖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 </a:t>
            </a:r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int’rest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in the Savior’s blood?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因我罪過使祂受苦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Died He for me, who caused His pain?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因我罪過使祂受死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me, who Him to death pursued?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奇異的愛！何能如此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Amazing love! How can it be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我主我神，竟為我死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Thou, my God, </a:t>
            </a:r>
            <a:r>
              <a:rPr lang="en-US" altLang="zh-C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shouldst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die for me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奇異的愛！何能如此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Amazing love! How can it be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我主我神，竟為我死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Thou, my God, </a:t>
            </a:r>
            <a:r>
              <a:rPr lang="en-US" altLang="zh-CN" sz="2400" dirty="0" err="1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shouldst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die for me?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祂離天上父神施恩寶座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left His Father’s throne above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白白恩典無窮無盡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So free, so infinite His grace!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捨棄一切只餘慈愛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Emptied Himself of all but love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流血救我亞當後裔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bled for Adam’s helpless race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奇異的愛！何能如此</a:t>
            </a:r>
            <a:endParaRPr lang="en-US" altLang="zh-CN" sz="32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Amazing love! How can it be</a:t>
            </a:r>
          </a:p>
          <a:p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我主我神，竟為我死</a:t>
            </a:r>
            <a:endParaRPr lang="en-US" altLang="zh-CN" sz="32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Thou, my God, </a:t>
            </a:r>
            <a:r>
              <a:rPr lang="en-US" altLang="zh-CN" sz="2400" dirty="0" err="1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shouldst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die for me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奇異的愛！何能如此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Amazing love! How can it be</a:t>
            </a:r>
          </a:p>
          <a:p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我主我神，竟為我死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Thou, my God, </a:t>
            </a:r>
            <a:r>
              <a:rPr lang="en-US" altLang="zh-CN" sz="2400" dirty="0" err="1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shouldst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die for me?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3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不再定罪，今我再不畏懼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 condemnation now I dread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耶穌與祂如有屬我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am my Lord’s and He is mine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我活在永活元首裏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Alive in Him, my living Head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穿起公義聖潔白衣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clothed in righteousness divine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2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奇異的愛！何能如此</a:t>
            </a:r>
            <a:endParaRPr lang="en-US" altLang="zh-CN" sz="32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Amazing love! How can it be</a:t>
            </a:r>
          </a:p>
          <a:p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我主我神，竟為我死</a:t>
            </a:r>
            <a:endParaRPr lang="en-US" altLang="zh-CN" sz="3200" dirty="0" smtClean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Thou, my God, </a:t>
            </a:r>
            <a:r>
              <a:rPr lang="en-US" altLang="zh-CN" sz="2400" dirty="0" err="1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shouldst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die for me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奇異的愛！何能如此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Amazing love! How can it be</a:t>
            </a:r>
          </a:p>
          <a:p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我主我神，竟為我死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Thou, my God, </a:t>
            </a:r>
            <a:r>
              <a:rPr lang="en-US" altLang="zh-CN" sz="2400" dirty="0" err="1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shouldst</a:t>
            </a:r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die for me?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06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431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23</cp:revision>
  <dcterms:created xsi:type="dcterms:W3CDTF">2015-07-04T02:57:31Z</dcterms:created>
  <dcterms:modified xsi:type="dcterms:W3CDTF">2015-10-16T02:13:21Z</dcterms:modified>
</cp:coreProperties>
</file>