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潔淨我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Cleanse Me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3469" y="1792256"/>
            <a:ext cx="632536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懇求救主，監察知我心思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求主今試驗，知道我意念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若在我心，隱藏罪惡念頭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洗</a:t>
            </a:r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去諸般不義，使我自</a:t>
            </a:r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由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119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TextBox 3"/>
          <p:cNvSpPr txBox="1"/>
          <p:nvPr/>
        </p:nvSpPr>
        <p:spPr>
          <a:xfrm>
            <a:off x="2108316" y="1375397"/>
            <a:ext cx="632536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讚美我主，因將我罪洗清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願主的真道，使我心潔淨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求主以火，焚盡以往羞情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我今所求所望，榮耀主名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/2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119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97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22</cp:revision>
  <dcterms:created xsi:type="dcterms:W3CDTF">2015-07-04T02:57:31Z</dcterms:created>
  <dcterms:modified xsi:type="dcterms:W3CDTF">2015-10-25T05:28:08Z</dcterms:modified>
</cp:coreProperties>
</file>